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2" r:id="rId1"/>
  </p:sldMasterIdLst>
  <p:notesMasterIdLst>
    <p:notesMasterId r:id="rId10"/>
  </p:notes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896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E16FC9-1F9A-8A49-807A-77AB96F8C2B9}" type="datetimeFigureOut">
              <a:rPr lang="en-US" smtClean="0"/>
              <a:t>16/06/2017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6D39B9-3F40-CF44-9AEE-CB379ADCC9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496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9E041011-2BAB-439D-AAAF-F0A1C98F4570}" type="datetimeFigureOut">
              <a:rPr lang="es-ES" smtClean="0"/>
              <a:t>16/06/2017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A938BBE5-85E6-498A-9DCE-916D4EB72A8B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  <p:sldLayoutId id="2147483944" r:id="rId12"/>
    <p:sldLayoutId id="2147483945" r:id="rId13"/>
    <p:sldLayoutId id="2147483946" r:id="rId14"/>
    <p:sldLayoutId id="2147483947" r:id="rId15"/>
    <p:sldLayoutId id="2147483948" r:id="rId16"/>
    <p:sldLayoutId id="2147483949" r:id="rId17"/>
    <p:sldLayoutId id="2147483950" r:id="rId18"/>
    <p:sldLayoutId id="2147483951" r:id="rId19"/>
    <p:sldLayoutId id="2147483952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 rot="5400000">
            <a:off x="5945540" y="4133469"/>
            <a:ext cx="6351201" cy="45719"/>
          </a:xfrm>
        </p:spPr>
        <p:txBody>
          <a:bodyPr/>
          <a:lstStyle/>
          <a:p>
            <a:r>
              <a:rPr lang="es-ES" dirty="0" smtClean="0"/>
              <a:t>                     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348880"/>
            <a:ext cx="3525589" cy="4263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1043608" y="764703"/>
            <a:ext cx="66247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CLEOPATRA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447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1485602"/>
          </a:xfrm>
        </p:spPr>
        <p:txBody>
          <a:bodyPr/>
          <a:lstStyle/>
          <a:p>
            <a:r>
              <a:rPr lang="en-US" dirty="0"/>
              <a:t>¿</a:t>
            </a:r>
            <a:r>
              <a:rPr lang="en-US" dirty="0" err="1" smtClean="0"/>
              <a:t>Quien</a:t>
            </a:r>
            <a:r>
              <a:rPr lang="en-US" dirty="0" smtClean="0"/>
              <a:t> </a:t>
            </a:r>
            <a:r>
              <a:rPr lang="en-US" dirty="0" err="1" smtClean="0"/>
              <a:t>reinó</a:t>
            </a:r>
            <a:r>
              <a:rPr lang="en-US" dirty="0" smtClean="0"/>
              <a:t> </a:t>
            </a:r>
            <a:r>
              <a:rPr lang="en-US" dirty="0" err="1" smtClean="0"/>
              <a:t>después</a:t>
            </a:r>
            <a:r>
              <a:rPr lang="en-US" dirty="0" smtClean="0"/>
              <a:t> de Cleopatra?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204864"/>
            <a:ext cx="7313613" cy="4056062"/>
          </a:xfrm>
        </p:spPr>
        <p:txBody>
          <a:bodyPr/>
          <a:lstStyle/>
          <a:p>
            <a:r>
              <a:rPr lang="en-US" dirty="0" err="1" smtClean="0"/>
              <a:t>Nadie</a:t>
            </a:r>
            <a:r>
              <a:rPr lang="en-US" dirty="0" smtClean="0"/>
              <a:t> </a:t>
            </a:r>
            <a:r>
              <a:rPr lang="en-US" dirty="0" err="1" smtClean="0"/>
              <a:t>reinó</a:t>
            </a:r>
            <a:r>
              <a:rPr lang="en-US" dirty="0" smtClean="0"/>
              <a:t> </a:t>
            </a:r>
            <a:r>
              <a:rPr lang="en-US" dirty="0" err="1" smtClean="0"/>
              <a:t>después</a:t>
            </a:r>
            <a:r>
              <a:rPr lang="en-US" dirty="0" smtClean="0"/>
              <a:t> de Cleopatra. Ella </a:t>
            </a:r>
            <a:r>
              <a:rPr lang="en-US" dirty="0" err="1" smtClean="0"/>
              <a:t>fue</a:t>
            </a:r>
            <a:r>
              <a:rPr lang="en-US" dirty="0" smtClean="0"/>
              <a:t> la </a:t>
            </a:r>
            <a:r>
              <a:rPr lang="en-US" dirty="0" err="1"/>
              <a:t>ú</a:t>
            </a:r>
            <a:r>
              <a:rPr lang="en-US" dirty="0" err="1" smtClean="0"/>
              <a:t>ltima</a:t>
            </a:r>
            <a:r>
              <a:rPr lang="en-US" dirty="0" smtClean="0"/>
              <a:t> </a:t>
            </a:r>
            <a:r>
              <a:rPr lang="en-US" dirty="0" err="1" smtClean="0"/>
              <a:t>reina</a:t>
            </a:r>
            <a:r>
              <a:rPr lang="en-US" dirty="0" smtClean="0"/>
              <a:t> de </a:t>
            </a:r>
            <a:r>
              <a:rPr lang="en-US" dirty="0" err="1" smtClean="0"/>
              <a:t>Egipto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20b981b689f4a1111fb97072e680b11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780928"/>
            <a:ext cx="2972866" cy="3963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85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 dir="ou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nacio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Picture 3" descr="pirami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132856"/>
            <a:ext cx="5868144" cy="3900463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Cleopatra </a:t>
            </a:r>
            <a:r>
              <a:rPr lang="en-US" dirty="0" err="1" smtClean="0"/>
              <a:t>nacio</a:t>
            </a:r>
            <a:r>
              <a:rPr lang="en-US" dirty="0" smtClean="0"/>
              <a:t> en </a:t>
            </a:r>
            <a:r>
              <a:rPr lang="en-US" dirty="0" err="1" smtClean="0"/>
              <a:t>año</a:t>
            </a:r>
            <a:r>
              <a:rPr lang="en-US" dirty="0" smtClean="0"/>
              <a:t> 69 </a:t>
            </a:r>
            <a:r>
              <a:rPr lang="en-US" dirty="0" err="1" smtClean="0"/>
              <a:t>a.C</a:t>
            </a:r>
            <a:r>
              <a:rPr lang="en-US" dirty="0" smtClean="0"/>
              <a:t> en Alexandria </a:t>
            </a:r>
            <a:r>
              <a:rPr lang="en-US" dirty="0" err="1" smtClean="0"/>
              <a:t>Egipto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01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1187624" y="1412776"/>
            <a:ext cx="7313613" cy="4056062"/>
          </a:xfrm>
        </p:spPr>
        <p:txBody>
          <a:bodyPr/>
          <a:lstStyle/>
          <a:p>
            <a:r>
              <a:rPr lang="es-ES" dirty="0" smtClean="0"/>
              <a:t>Primero se casó con Julio Cesar. Cuando Julio Cesar se </a:t>
            </a:r>
            <a:r>
              <a:rPr lang="es-ES" dirty="0" err="1" smtClean="0"/>
              <a:t>murio</a:t>
            </a:r>
            <a:r>
              <a:rPr lang="es-ES" dirty="0" smtClean="0"/>
              <a:t> en la guerra, Cleopatra se casó con Marco Antonio. </a:t>
            </a:r>
            <a:endParaRPr lang="es-ES" dirty="0"/>
          </a:p>
        </p:txBody>
      </p:sp>
      <p:sp>
        <p:nvSpPr>
          <p:cNvPr id="10" name="9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¿Con quien se casó?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24944"/>
            <a:ext cx="4152439" cy="382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852936"/>
            <a:ext cx="2970629" cy="391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671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313613" cy="1197570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4800" dirty="0" err="1" smtClean="0"/>
              <a:t>Cual</a:t>
            </a:r>
            <a:r>
              <a:rPr lang="en-US" sz="4800" dirty="0" smtClean="0"/>
              <a:t> </a:t>
            </a:r>
            <a:r>
              <a:rPr lang="en-US" sz="4800" dirty="0" err="1" smtClean="0"/>
              <a:t>es</a:t>
            </a:r>
            <a:r>
              <a:rPr lang="en-US" sz="4800" dirty="0" smtClean="0"/>
              <a:t> la </a:t>
            </a:r>
            <a:r>
              <a:rPr lang="en-US" sz="4800" dirty="0" err="1" smtClean="0"/>
              <a:t>poblacion</a:t>
            </a:r>
            <a:r>
              <a:rPr lang="en-US" sz="4800" dirty="0" smtClean="0"/>
              <a:t> de </a:t>
            </a:r>
            <a:r>
              <a:rPr lang="en-US" sz="4800" dirty="0" err="1" smtClean="0"/>
              <a:t>Egipto</a:t>
            </a:r>
            <a:r>
              <a:rPr lang="en-US" sz="4800" dirty="0" smtClean="0"/>
              <a:t> </a:t>
            </a:r>
            <a:r>
              <a:rPr lang="en-US" sz="4800" dirty="0" err="1" smtClean="0"/>
              <a:t>ahora</a:t>
            </a:r>
            <a:r>
              <a:rPr lang="en-US" sz="4800" dirty="0" smtClean="0"/>
              <a:t>?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V="1">
            <a:off x="9396536" y="548680"/>
            <a:ext cx="7313613" cy="7200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explore-ancient-egypt-mer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852936"/>
            <a:ext cx="6840760" cy="38479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1916832"/>
            <a:ext cx="777686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 </a:t>
            </a:r>
            <a:r>
              <a:rPr lang="en-US" sz="2400" dirty="0" err="1" smtClean="0"/>
              <a:t>poblacion</a:t>
            </a:r>
            <a:r>
              <a:rPr lang="en-US" sz="2400" dirty="0" smtClean="0"/>
              <a:t> de </a:t>
            </a:r>
            <a:r>
              <a:rPr lang="en-US" sz="2400" dirty="0" err="1" smtClean="0"/>
              <a:t>Egipto</a:t>
            </a:r>
            <a:r>
              <a:rPr lang="en-US" sz="2400" dirty="0" smtClean="0"/>
              <a:t> </a:t>
            </a:r>
            <a:r>
              <a:rPr lang="en-US" sz="2400" dirty="0" err="1" smtClean="0"/>
              <a:t>ahora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aproximadamente</a:t>
            </a:r>
            <a:r>
              <a:rPr lang="en-US" sz="2400" dirty="0" smtClean="0"/>
              <a:t> 91 </a:t>
            </a:r>
            <a:r>
              <a:rPr lang="en-US" sz="2400" dirty="0" err="1" smtClean="0"/>
              <a:t>millones</a:t>
            </a:r>
            <a:r>
              <a:rPr lang="en-US" sz="2400" dirty="0" smtClean="0"/>
              <a:t> de </a:t>
            </a:r>
            <a:r>
              <a:rPr lang="en-US" sz="2400" dirty="0" err="1" smtClean="0"/>
              <a:t>habitantes</a:t>
            </a:r>
            <a:r>
              <a:rPr lang="en-US" sz="2400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95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allAtOnce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¿</a:t>
            </a:r>
            <a:r>
              <a:rPr lang="en-US" dirty="0" err="1" smtClean="0"/>
              <a:t>Cual</a:t>
            </a:r>
            <a:r>
              <a:rPr lang="en-US" dirty="0" smtClean="0"/>
              <a:t> </a:t>
            </a:r>
            <a:r>
              <a:rPr lang="en-US" dirty="0" err="1" smtClean="0"/>
              <a:t>fue</a:t>
            </a:r>
            <a:r>
              <a:rPr lang="en-US" dirty="0" smtClean="0"/>
              <a:t> la </a:t>
            </a:r>
            <a:r>
              <a:rPr lang="en-US" dirty="0" err="1" smtClean="0"/>
              <a:t>poblacion</a:t>
            </a:r>
            <a:r>
              <a:rPr lang="en-US" dirty="0" smtClean="0"/>
              <a:t> de </a:t>
            </a:r>
            <a:r>
              <a:rPr lang="en-US" dirty="0" err="1" smtClean="0"/>
              <a:t>Egipto</a:t>
            </a:r>
            <a:r>
              <a:rPr lang="en-US" dirty="0" smtClean="0"/>
              <a:t> en el </a:t>
            </a:r>
            <a:r>
              <a:rPr lang="en-US" dirty="0" err="1" smtClean="0"/>
              <a:t>año</a:t>
            </a:r>
            <a:r>
              <a:rPr lang="en-US" dirty="0" smtClean="0"/>
              <a:t> 69 </a:t>
            </a:r>
            <a:r>
              <a:rPr lang="en-US" dirty="0" err="1" smtClean="0"/>
              <a:t>a.C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224" y="4221088"/>
            <a:ext cx="1639789" cy="157011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 descr="explore-ancient-egypt-mer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780928"/>
            <a:ext cx="6912767" cy="38884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71600" y="1916832"/>
            <a:ext cx="6984776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 </a:t>
            </a:r>
            <a:r>
              <a:rPr lang="en-US" sz="2400" dirty="0" err="1" smtClean="0"/>
              <a:t>poblacion</a:t>
            </a:r>
            <a:r>
              <a:rPr lang="en-US" sz="2400" dirty="0" smtClean="0"/>
              <a:t> de </a:t>
            </a:r>
            <a:r>
              <a:rPr lang="en-US" sz="2400" dirty="0" err="1" smtClean="0"/>
              <a:t>Egipto</a:t>
            </a:r>
            <a:r>
              <a:rPr lang="en-US" sz="2400" dirty="0" smtClean="0"/>
              <a:t> en el </a:t>
            </a:r>
            <a:r>
              <a:rPr lang="en-US" sz="2400" dirty="0" err="1" smtClean="0"/>
              <a:t>año</a:t>
            </a:r>
            <a:r>
              <a:rPr lang="en-US" sz="2400" dirty="0" smtClean="0"/>
              <a:t> 69 </a:t>
            </a:r>
            <a:r>
              <a:rPr lang="en-US" sz="2400" dirty="0" err="1" smtClean="0"/>
              <a:t>a.C</a:t>
            </a:r>
            <a:r>
              <a:rPr lang="en-US" sz="2400" dirty="0" smtClean="0"/>
              <a:t> era entre 7 y 10 </a:t>
            </a:r>
            <a:r>
              <a:rPr lang="en-US" sz="2400" dirty="0" err="1" smtClean="0"/>
              <a:t>millones</a:t>
            </a:r>
            <a:r>
              <a:rPr lang="en-US" sz="2400" dirty="0" smtClean="0"/>
              <a:t> de </a:t>
            </a:r>
            <a:r>
              <a:rPr lang="en-US" sz="2400" dirty="0" err="1" smtClean="0"/>
              <a:t>habitantes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97239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¿Como </a:t>
            </a:r>
            <a:r>
              <a:rPr lang="en-US" b="1" dirty="0" err="1" smtClean="0"/>
              <a:t>murió</a:t>
            </a:r>
            <a:r>
              <a:rPr lang="en-US" b="1" dirty="0" smtClean="0"/>
              <a:t> Cleopatra?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133382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Cleopatra </a:t>
            </a:r>
            <a:r>
              <a:rPr lang="en-US" dirty="0" err="1" smtClean="0"/>
              <a:t>murió</a:t>
            </a:r>
            <a:r>
              <a:rPr lang="en-US" dirty="0" smtClean="0"/>
              <a:t> de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mordedura</a:t>
            </a:r>
            <a:r>
              <a:rPr lang="en-US" dirty="0" smtClean="0"/>
              <a:t> de </a:t>
            </a:r>
            <a:r>
              <a:rPr lang="en-US" dirty="0" err="1" smtClean="0"/>
              <a:t>serpiente</a:t>
            </a:r>
            <a:r>
              <a:rPr lang="en-US" dirty="0" smtClean="0"/>
              <a:t> </a:t>
            </a:r>
            <a:r>
              <a:rPr lang="en-US" dirty="0" err="1" smtClean="0"/>
              <a:t>venenosa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History_Coroners_Report_Cleopatra_rev_SF_HD_1104x622-16x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348880"/>
            <a:ext cx="6660232" cy="3752414"/>
          </a:xfrm>
          <a:prstGeom prst="rect">
            <a:avLst/>
          </a:prstGeom>
          <a:solidFill>
            <a:srgbClr val="0070C0"/>
          </a:solidFill>
          <a:ln w="76200">
            <a:solidFill>
              <a:schemeClr val="accent4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25729657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¿PREGUNTAS?</a:t>
            </a:r>
            <a:endParaRPr lang="en-US" dirty="0"/>
          </a:p>
        </p:txBody>
      </p:sp>
      <p:pic>
        <p:nvPicPr>
          <p:cNvPr id="20" name="Content Placeholder 19" descr="EDFad26_400x40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157" r="-40157"/>
          <a:stretch>
            <a:fillRect/>
          </a:stretch>
        </p:blipFill>
        <p:spPr/>
      </p:pic>
      <p:pic>
        <p:nvPicPr>
          <p:cNvPr id="21" name="Picture 20" descr="11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2569468" cy="256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96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1291</TotalTime>
  <Words>135</Words>
  <Application>Microsoft Macintosh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Inkwell</vt:lpstr>
      <vt:lpstr>                      </vt:lpstr>
      <vt:lpstr>¿Quien reinó después de Cleopatra?</vt:lpstr>
      <vt:lpstr>¿Cuando nacio?</vt:lpstr>
      <vt:lpstr>¿Con quien se casó?</vt:lpstr>
      <vt:lpstr>Cual es la poblacion de Egipto ahora?</vt:lpstr>
      <vt:lpstr>¿Cual fue la poblacion de Egipto en el año 69 a.C?</vt:lpstr>
      <vt:lpstr>¿Como murió Cleopatra?</vt:lpstr>
      <vt:lpstr>¿PREGUNTAS?</vt:lpstr>
    </vt:vector>
  </TitlesOfParts>
  <Company>Lobillo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CLEOPATRA</dc:title>
  <dc:creator>TIC</dc:creator>
  <cp:lastModifiedBy>Katie Swain</cp:lastModifiedBy>
  <cp:revision>34</cp:revision>
  <dcterms:created xsi:type="dcterms:W3CDTF">2017-06-08T12:51:10Z</dcterms:created>
  <dcterms:modified xsi:type="dcterms:W3CDTF">2017-06-16T07:25:25Z</dcterms:modified>
</cp:coreProperties>
</file>